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4" r:id="rId3"/>
    <p:sldId id="265" r:id="rId4"/>
    <p:sldId id="257" r:id="rId5"/>
    <p:sldId id="260" r:id="rId6"/>
    <p:sldId id="262" r:id="rId7"/>
    <p:sldId id="263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59" r:id="rId16"/>
    <p:sldId id="273" r:id="rId17"/>
    <p:sldId id="274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0"/>
  </p:normalViewPr>
  <p:slideViewPr>
    <p:cSldViewPr snapToGrid="0" snapToObjects="1">
      <p:cViewPr varScale="1">
        <p:scale>
          <a:sx n="119" d="100"/>
          <a:sy n="119" d="100"/>
        </p:scale>
        <p:origin x="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00F175-AA23-B040-92B8-BB328D459F98}" type="doc">
      <dgm:prSet loTypeId="urn:microsoft.com/office/officeart/2005/8/layout/vList2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B29CC44-812E-EE4B-8783-E4026147B72D}">
      <dgm:prSet phldrT="[Текст]"/>
      <dgm:spPr/>
      <dgm:t>
        <a:bodyPr/>
        <a:lstStyle/>
        <a:p>
          <a:r>
            <a:rPr lang="en-US" smtClean="0"/>
            <a:t>addArrangedSubview</a:t>
          </a:r>
          <a:endParaRPr lang="ru-RU"/>
        </a:p>
      </dgm:t>
    </dgm:pt>
    <dgm:pt modelId="{7EA8C08B-9FFB-BF46-B88C-FC5B2B5B05D1}" type="parTrans" cxnId="{8F93B8E9-40AF-5C45-8EE5-59C659FCBCE8}">
      <dgm:prSet/>
      <dgm:spPr/>
      <dgm:t>
        <a:bodyPr/>
        <a:lstStyle/>
        <a:p>
          <a:endParaRPr lang="ru-RU"/>
        </a:p>
      </dgm:t>
    </dgm:pt>
    <dgm:pt modelId="{77C6F88B-CB64-1C41-9047-B5E88229D1AF}" type="sibTrans" cxnId="{8F93B8E9-40AF-5C45-8EE5-59C659FCBCE8}">
      <dgm:prSet/>
      <dgm:spPr/>
      <dgm:t>
        <a:bodyPr/>
        <a:lstStyle/>
        <a:p>
          <a:endParaRPr lang="ru-RU"/>
        </a:p>
      </dgm:t>
    </dgm:pt>
    <dgm:pt modelId="{04FD9F66-C311-3D4A-9E84-2BE1CC6FEC02}">
      <dgm:prSet/>
      <dgm:spPr/>
      <dgm:t>
        <a:bodyPr/>
        <a:lstStyle/>
        <a:p>
          <a:r>
            <a:rPr lang="en-US" smtClean="0"/>
            <a:t>insertArrangedSubview:atIndex:</a:t>
          </a:r>
          <a:endParaRPr lang="ru-RU"/>
        </a:p>
      </dgm:t>
    </dgm:pt>
    <dgm:pt modelId="{444A83BD-762D-E946-BFC5-F9A005084263}" type="parTrans" cxnId="{133971AE-9D49-A941-B3E7-6F886DABA0DF}">
      <dgm:prSet/>
      <dgm:spPr/>
      <dgm:t>
        <a:bodyPr/>
        <a:lstStyle/>
        <a:p>
          <a:endParaRPr lang="ru-RU"/>
        </a:p>
      </dgm:t>
    </dgm:pt>
    <dgm:pt modelId="{A4F8246D-5CDA-524B-9AF2-06B62DD8164E}" type="sibTrans" cxnId="{133971AE-9D49-A941-B3E7-6F886DABA0DF}">
      <dgm:prSet/>
      <dgm:spPr/>
      <dgm:t>
        <a:bodyPr/>
        <a:lstStyle/>
        <a:p>
          <a:endParaRPr lang="ru-RU"/>
        </a:p>
      </dgm:t>
    </dgm:pt>
    <dgm:pt modelId="{7ED42BD3-5B36-4343-BFA4-754CCDA63AD8}">
      <dgm:prSet/>
      <dgm:spPr/>
      <dgm:t>
        <a:bodyPr/>
        <a:lstStyle/>
        <a:p>
          <a:r>
            <a:rPr lang="ru-RU" smtClean="0"/>
            <a:t>добавляем сабвью</a:t>
          </a:r>
          <a:endParaRPr lang="ru-RU"/>
        </a:p>
      </dgm:t>
    </dgm:pt>
    <dgm:pt modelId="{46902D0A-7BC9-9743-8299-C0261020BFEC}" type="parTrans" cxnId="{70CA1EED-DCC7-4742-8C7D-E13598A65AF1}">
      <dgm:prSet/>
      <dgm:spPr/>
      <dgm:t>
        <a:bodyPr/>
        <a:lstStyle/>
        <a:p>
          <a:endParaRPr lang="ru-RU"/>
        </a:p>
      </dgm:t>
    </dgm:pt>
    <dgm:pt modelId="{866AA37A-F176-0F49-A76A-A369D481453D}" type="sibTrans" cxnId="{70CA1EED-DCC7-4742-8C7D-E13598A65AF1}">
      <dgm:prSet/>
      <dgm:spPr/>
      <dgm:t>
        <a:bodyPr/>
        <a:lstStyle/>
        <a:p>
          <a:endParaRPr lang="ru-RU"/>
        </a:p>
      </dgm:t>
    </dgm:pt>
    <dgm:pt modelId="{8EEFA10C-994A-D245-931D-91AB183468AC}">
      <dgm:prSet phldrT="[Текст]"/>
      <dgm:spPr/>
      <dgm:t>
        <a:bodyPr/>
        <a:lstStyle/>
        <a:p>
          <a:r>
            <a:rPr lang="en-US" smtClean="0"/>
            <a:t>removeArrangedSubview</a:t>
          </a:r>
          <a:endParaRPr lang="ru-RU"/>
        </a:p>
      </dgm:t>
    </dgm:pt>
    <dgm:pt modelId="{EAFAE605-85E5-464D-8CB8-C6405E4EA65D}" type="sibTrans" cxnId="{B57CBE10-4653-6C47-B26A-0A2994A3E299}">
      <dgm:prSet/>
      <dgm:spPr/>
      <dgm:t>
        <a:bodyPr/>
        <a:lstStyle/>
        <a:p>
          <a:endParaRPr lang="ru-RU"/>
        </a:p>
      </dgm:t>
    </dgm:pt>
    <dgm:pt modelId="{B0D1E012-61A3-BE4C-92F8-37B21EFBB667}" type="parTrans" cxnId="{B57CBE10-4653-6C47-B26A-0A2994A3E299}">
      <dgm:prSet/>
      <dgm:spPr/>
      <dgm:t>
        <a:bodyPr/>
        <a:lstStyle/>
        <a:p>
          <a:endParaRPr lang="ru-RU"/>
        </a:p>
      </dgm:t>
    </dgm:pt>
    <dgm:pt modelId="{D9349F96-B1E7-6C4C-B517-F3368899BA51}">
      <dgm:prSet/>
      <dgm:spPr/>
      <dgm:t>
        <a:bodyPr/>
        <a:lstStyle/>
        <a:p>
          <a:r>
            <a:rPr lang="ru-RU" smtClean="0"/>
            <a:t>удаляем сабвью</a:t>
          </a:r>
          <a:endParaRPr lang="ru-RU"/>
        </a:p>
      </dgm:t>
    </dgm:pt>
    <dgm:pt modelId="{F8BD7CE4-F6B6-C84E-B093-26C1461A7FDC}" type="parTrans" cxnId="{58DA7B72-8E8B-B64F-96B9-67049C052018}">
      <dgm:prSet/>
      <dgm:spPr/>
      <dgm:t>
        <a:bodyPr/>
        <a:lstStyle/>
        <a:p>
          <a:endParaRPr lang="ru-RU"/>
        </a:p>
      </dgm:t>
    </dgm:pt>
    <dgm:pt modelId="{45003F53-AEE0-4D4D-9793-93DCA2278FB7}" type="sibTrans" cxnId="{58DA7B72-8E8B-B64F-96B9-67049C052018}">
      <dgm:prSet/>
      <dgm:spPr/>
      <dgm:t>
        <a:bodyPr/>
        <a:lstStyle/>
        <a:p>
          <a:endParaRPr lang="ru-RU"/>
        </a:p>
      </dgm:t>
    </dgm:pt>
    <dgm:pt modelId="{02C26754-F0A4-3246-BD11-70702708714B}">
      <dgm:prSet/>
      <dgm:spPr/>
      <dgm:t>
        <a:bodyPr/>
        <a:lstStyle/>
        <a:p>
          <a:r>
            <a:rPr lang="ru-RU" smtClean="0"/>
            <a:t>вставляем сабвью по индексу</a:t>
          </a:r>
          <a:endParaRPr lang="ru-RU"/>
        </a:p>
      </dgm:t>
    </dgm:pt>
    <dgm:pt modelId="{EBB1D032-D934-DD46-8DB7-BB6A37F4C586}" type="parTrans" cxnId="{9A07934D-6A1A-9144-876D-EC0CCCB8618C}">
      <dgm:prSet/>
      <dgm:spPr/>
      <dgm:t>
        <a:bodyPr/>
        <a:lstStyle/>
        <a:p>
          <a:endParaRPr lang="ru-RU"/>
        </a:p>
      </dgm:t>
    </dgm:pt>
    <dgm:pt modelId="{5B7BB7E2-5AD4-7F4E-9BC7-76FB6023A80B}" type="sibTrans" cxnId="{9A07934D-6A1A-9144-876D-EC0CCCB8618C}">
      <dgm:prSet/>
      <dgm:spPr/>
      <dgm:t>
        <a:bodyPr/>
        <a:lstStyle/>
        <a:p>
          <a:endParaRPr lang="ru-RU"/>
        </a:p>
      </dgm:t>
    </dgm:pt>
    <dgm:pt modelId="{3E0E47CB-DC44-324E-842E-ACE3BF0B3513}">
      <dgm:prSet/>
      <dgm:spPr/>
      <dgm:t>
        <a:bodyPr/>
        <a:lstStyle/>
        <a:p>
          <a:r>
            <a:rPr lang="en-US" smtClean="0"/>
            <a:t>initWithArrangedSubviews</a:t>
          </a:r>
          <a:endParaRPr lang="ru-RU"/>
        </a:p>
      </dgm:t>
    </dgm:pt>
    <dgm:pt modelId="{949726BB-3E37-7145-9BCB-7A05C5AF5ECA}" type="parTrans" cxnId="{C81B7581-3D31-0E4A-B65A-3ECAA91FA7CF}">
      <dgm:prSet/>
      <dgm:spPr/>
      <dgm:t>
        <a:bodyPr/>
        <a:lstStyle/>
        <a:p>
          <a:endParaRPr lang="ru-RU"/>
        </a:p>
      </dgm:t>
    </dgm:pt>
    <dgm:pt modelId="{ECE88AC9-0350-064C-825A-819077E5F173}" type="sibTrans" cxnId="{C81B7581-3D31-0E4A-B65A-3ECAA91FA7CF}">
      <dgm:prSet/>
      <dgm:spPr/>
      <dgm:t>
        <a:bodyPr/>
        <a:lstStyle/>
        <a:p>
          <a:endParaRPr lang="ru-RU"/>
        </a:p>
      </dgm:t>
    </dgm:pt>
    <dgm:pt modelId="{8A0BE290-7099-7D4F-B4DB-D11C282B8C45}">
      <dgm:prSet/>
      <dgm:spPr/>
      <dgm:t>
        <a:bodyPr/>
        <a:lstStyle/>
        <a:p>
          <a:r>
            <a:rPr lang="ru-RU" smtClean="0"/>
            <a:t>инициализация</a:t>
          </a:r>
          <a:endParaRPr lang="ru-RU"/>
        </a:p>
      </dgm:t>
    </dgm:pt>
    <dgm:pt modelId="{7D71707F-DEC3-814E-8578-FE7B75008BC6}" type="parTrans" cxnId="{AB8AF637-57F0-8144-8976-1A98E72B46B3}">
      <dgm:prSet/>
      <dgm:spPr/>
      <dgm:t>
        <a:bodyPr/>
        <a:lstStyle/>
        <a:p>
          <a:endParaRPr lang="ru-RU"/>
        </a:p>
      </dgm:t>
    </dgm:pt>
    <dgm:pt modelId="{1DFCE76A-317C-DC4B-ABCB-EEC2F57A1AAF}" type="sibTrans" cxnId="{AB8AF637-57F0-8144-8976-1A98E72B46B3}">
      <dgm:prSet/>
      <dgm:spPr/>
      <dgm:t>
        <a:bodyPr/>
        <a:lstStyle/>
        <a:p>
          <a:endParaRPr lang="ru-RU"/>
        </a:p>
      </dgm:t>
    </dgm:pt>
    <dgm:pt modelId="{2FA55351-6E44-B948-8AEB-E8DEBAF49F9F}" type="pres">
      <dgm:prSet presAssocID="{7E00F175-AA23-B040-92B8-BB328D459F9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921A1AD-6EF8-5648-8231-3D6F13987504}" type="pres">
      <dgm:prSet presAssocID="{3E0E47CB-DC44-324E-842E-ACE3BF0B3513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8876DCE-21C6-5344-949C-70D236F2DF00}" type="pres">
      <dgm:prSet presAssocID="{3E0E47CB-DC44-324E-842E-ACE3BF0B3513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DFBE82B-728D-AD4E-A82E-02FFBAF5E1CF}" type="pres">
      <dgm:prSet presAssocID="{9B29CC44-812E-EE4B-8783-E4026147B72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BEE1D80-FBA7-7949-95B7-6A1EA001BC62}" type="pres">
      <dgm:prSet presAssocID="{9B29CC44-812E-EE4B-8783-E4026147B72D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BA5DABC-9693-B447-8B8C-B4D46F9E6839}" type="pres">
      <dgm:prSet presAssocID="{8EEFA10C-994A-D245-931D-91AB183468AC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AAC3CFC-0ABA-CF48-A71B-601B7A625F42}" type="pres">
      <dgm:prSet presAssocID="{8EEFA10C-994A-D245-931D-91AB183468AC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6441129-DE76-3F49-A624-D8A025BA9870}" type="pres">
      <dgm:prSet presAssocID="{04FD9F66-C311-3D4A-9E84-2BE1CC6FEC02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337B3B3-F721-5D42-8311-4E614AB48549}" type="pres">
      <dgm:prSet presAssocID="{04FD9F66-C311-3D4A-9E84-2BE1CC6FEC02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5E94819-82E3-4C46-A6B2-27918C000533}" type="presOf" srcId="{3E0E47CB-DC44-324E-842E-ACE3BF0B3513}" destId="{8921A1AD-6EF8-5648-8231-3D6F13987504}" srcOrd="0" destOrd="0" presId="urn:microsoft.com/office/officeart/2005/8/layout/vList2"/>
    <dgm:cxn modelId="{70CA1EED-DCC7-4742-8C7D-E13598A65AF1}" srcId="{9B29CC44-812E-EE4B-8783-E4026147B72D}" destId="{7ED42BD3-5B36-4343-BFA4-754CCDA63AD8}" srcOrd="0" destOrd="0" parTransId="{46902D0A-7BC9-9743-8299-C0261020BFEC}" sibTransId="{866AA37A-F176-0F49-A76A-A369D481453D}"/>
    <dgm:cxn modelId="{A6826B7B-387D-D04B-B49F-F82D359E2269}" type="presOf" srcId="{7E00F175-AA23-B040-92B8-BB328D459F98}" destId="{2FA55351-6E44-B948-8AEB-E8DEBAF49F9F}" srcOrd="0" destOrd="0" presId="urn:microsoft.com/office/officeart/2005/8/layout/vList2"/>
    <dgm:cxn modelId="{AF3D2E5B-A124-E045-8CAD-C22F3535850A}" type="presOf" srcId="{04FD9F66-C311-3D4A-9E84-2BE1CC6FEC02}" destId="{A6441129-DE76-3F49-A624-D8A025BA9870}" srcOrd="0" destOrd="0" presId="urn:microsoft.com/office/officeart/2005/8/layout/vList2"/>
    <dgm:cxn modelId="{5AD84C99-AF2E-B046-8DC0-0C137C19382A}" type="presOf" srcId="{9B29CC44-812E-EE4B-8783-E4026147B72D}" destId="{9DFBE82B-728D-AD4E-A82E-02FFBAF5E1CF}" srcOrd="0" destOrd="0" presId="urn:microsoft.com/office/officeart/2005/8/layout/vList2"/>
    <dgm:cxn modelId="{B57CBE10-4653-6C47-B26A-0A2994A3E299}" srcId="{7E00F175-AA23-B040-92B8-BB328D459F98}" destId="{8EEFA10C-994A-D245-931D-91AB183468AC}" srcOrd="2" destOrd="0" parTransId="{B0D1E012-61A3-BE4C-92F8-37B21EFBB667}" sibTransId="{EAFAE605-85E5-464D-8CB8-C6405E4EA65D}"/>
    <dgm:cxn modelId="{704677E2-4B01-DD4B-BBB6-6C84ABBF7D30}" type="presOf" srcId="{02C26754-F0A4-3246-BD11-70702708714B}" destId="{5337B3B3-F721-5D42-8311-4E614AB48549}" srcOrd="0" destOrd="0" presId="urn:microsoft.com/office/officeart/2005/8/layout/vList2"/>
    <dgm:cxn modelId="{133971AE-9D49-A941-B3E7-6F886DABA0DF}" srcId="{7E00F175-AA23-B040-92B8-BB328D459F98}" destId="{04FD9F66-C311-3D4A-9E84-2BE1CC6FEC02}" srcOrd="3" destOrd="0" parTransId="{444A83BD-762D-E946-BFC5-F9A005084263}" sibTransId="{A4F8246D-5CDA-524B-9AF2-06B62DD8164E}"/>
    <dgm:cxn modelId="{346F13D8-DA86-D642-AAAA-D4A6042A2ABB}" type="presOf" srcId="{D9349F96-B1E7-6C4C-B517-F3368899BA51}" destId="{DAAC3CFC-0ABA-CF48-A71B-601B7A625F42}" srcOrd="0" destOrd="0" presId="urn:microsoft.com/office/officeart/2005/8/layout/vList2"/>
    <dgm:cxn modelId="{FE267B8C-05FA-9C49-A1C1-5A52C85ACFEC}" type="presOf" srcId="{7ED42BD3-5B36-4343-BFA4-754CCDA63AD8}" destId="{9BEE1D80-FBA7-7949-95B7-6A1EA001BC62}" srcOrd="0" destOrd="0" presId="urn:microsoft.com/office/officeart/2005/8/layout/vList2"/>
    <dgm:cxn modelId="{45BFB792-607F-F34C-80CB-C27970CE6548}" type="presOf" srcId="{8EEFA10C-994A-D245-931D-91AB183468AC}" destId="{DBA5DABC-9693-B447-8B8C-B4D46F9E6839}" srcOrd="0" destOrd="0" presId="urn:microsoft.com/office/officeart/2005/8/layout/vList2"/>
    <dgm:cxn modelId="{58DA7B72-8E8B-B64F-96B9-67049C052018}" srcId="{8EEFA10C-994A-D245-931D-91AB183468AC}" destId="{D9349F96-B1E7-6C4C-B517-F3368899BA51}" srcOrd="0" destOrd="0" parTransId="{F8BD7CE4-F6B6-C84E-B093-26C1461A7FDC}" sibTransId="{45003F53-AEE0-4D4D-9793-93DCA2278FB7}"/>
    <dgm:cxn modelId="{AB8AF637-57F0-8144-8976-1A98E72B46B3}" srcId="{3E0E47CB-DC44-324E-842E-ACE3BF0B3513}" destId="{8A0BE290-7099-7D4F-B4DB-D11C282B8C45}" srcOrd="0" destOrd="0" parTransId="{7D71707F-DEC3-814E-8578-FE7B75008BC6}" sibTransId="{1DFCE76A-317C-DC4B-ABCB-EEC2F57A1AAF}"/>
    <dgm:cxn modelId="{C81B7581-3D31-0E4A-B65A-3ECAA91FA7CF}" srcId="{7E00F175-AA23-B040-92B8-BB328D459F98}" destId="{3E0E47CB-DC44-324E-842E-ACE3BF0B3513}" srcOrd="0" destOrd="0" parTransId="{949726BB-3E37-7145-9BCB-7A05C5AF5ECA}" sibTransId="{ECE88AC9-0350-064C-825A-819077E5F173}"/>
    <dgm:cxn modelId="{FE19BB99-5F1E-F848-B1EA-60C4A52342D0}" type="presOf" srcId="{8A0BE290-7099-7D4F-B4DB-D11C282B8C45}" destId="{28876DCE-21C6-5344-949C-70D236F2DF00}" srcOrd="0" destOrd="0" presId="urn:microsoft.com/office/officeart/2005/8/layout/vList2"/>
    <dgm:cxn modelId="{8F93B8E9-40AF-5C45-8EE5-59C659FCBCE8}" srcId="{7E00F175-AA23-B040-92B8-BB328D459F98}" destId="{9B29CC44-812E-EE4B-8783-E4026147B72D}" srcOrd="1" destOrd="0" parTransId="{7EA8C08B-9FFB-BF46-B88C-FC5B2B5B05D1}" sibTransId="{77C6F88B-CB64-1C41-9047-B5E88229D1AF}"/>
    <dgm:cxn modelId="{9A07934D-6A1A-9144-876D-EC0CCCB8618C}" srcId="{04FD9F66-C311-3D4A-9E84-2BE1CC6FEC02}" destId="{02C26754-F0A4-3246-BD11-70702708714B}" srcOrd="0" destOrd="0" parTransId="{EBB1D032-D934-DD46-8DB7-BB6A37F4C586}" sibTransId="{5B7BB7E2-5AD4-7F4E-9BC7-76FB6023A80B}"/>
    <dgm:cxn modelId="{66E33356-EF17-1842-9CD8-83D6323760B9}" type="presParOf" srcId="{2FA55351-6E44-B948-8AEB-E8DEBAF49F9F}" destId="{8921A1AD-6EF8-5648-8231-3D6F13987504}" srcOrd="0" destOrd="0" presId="urn:microsoft.com/office/officeart/2005/8/layout/vList2"/>
    <dgm:cxn modelId="{6D8154A1-B20A-0046-9FDB-AD83D15E82F7}" type="presParOf" srcId="{2FA55351-6E44-B948-8AEB-E8DEBAF49F9F}" destId="{28876DCE-21C6-5344-949C-70D236F2DF00}" srcOrd="1" destOrd="0" presId="urn:microsoft.com/office/officeart/2005/8/layout/vList2"/>
    <dgm:cxn modelId="{5D15CCF4-F264-9845-8CD6-1B967EC21F4A}" type="presParOf" srcId="{2FA55351-6E44-B948-8AEB-E8DEBAF49F9F}" destId="{9DFBE82B-728D-AD4E-A82E-02FFBAF5E1CF}" srcOrd="2" destOrd="0" presId="urn:microsoft.com/office/officeart/2005/8/layout/vList2"/>
    <dgm:cxn modelId="{8AD1F9BB-C93B-6541-89E1-BA0E48B457A6}" type="presParOf" srcId="{2FA55351-6E44-B948-8AEB-E8DEBAF49F9F}" destId="{9BEE1D80-FBA7-7949-95B7-6A1EA001BC62}" srcOrd="3" destOrd="0" presId="urn:microsoft.com/office/officeart/2005/8/layout/vList2"/>
    <dgm:cxn modelId="{CA964EC7-52AC-1D46-A967-8DC217F1FE6C}" type="presParOf" srcId="{2FA55351-6E44-B948-8AEB-E8DEBAF49F9F}" destId="{DBA5DABC-9693-B447-8B8C-B4D46F9E6839}" srcOrd="4" destOrd="0" presId="urn:microsoft.com/office/officeart/2005/8/layout/vList2"/>
    <dgm:cxn modelId="{6F781C4C-F8C7-C747-8CEC-DABF927B4F91}" type="presParOf" srcId="{2FA55351-6E44-B948-8AEB-E8DEBAF49F9F}" destId="{DAAC3CFC-0ABA-CF48-A71B-601B7A625F42}" srcOrd="5" destOrd="0" presId="urn:microsoft.com/office/officeart/2005/8/layout/vList2"/>
    <dgm:cxn modelId="{A6150CA4-2600-974E-A059-60A953712CBC}" type="presParOf" srcId="{2FA55351-6E44-B948-8AEB-E8DEBAF49F9F}" destId="{A6441129-DE76-3F49-A624-D8A025BA9870}" srcOrd="6" destOrd="0" presId="urn:microsoft.com/office/officeart/2005/8/layout/vList2"/>
    <dgm:cxn modelId="{3EAACDD0-3B0E-234C-87D0-0390963B866F}" type="presParOf" srcId="{2FA55351-6E44-B948-8AEB-E8DEBAF49F9F}" destId="{5337B3B3-F721-5D42-8311-4E614AB48549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1A1AD-6EF8-5648-8231-3D6F13987504}">
      <dsp:nvSpPr>
        <dsp:cNvPr id="0" name=""/>
        <dsp:cNvSpPr/>
      </dsp:nvSpPr>
      <dsp:spPr>
        <a:xfrm>
          <a:off x="0" y="67328"/>
          <a:ext cx="10515600" cy="6236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initWithArrangedSubviews</a:t>
          </a:r>
          <a:endParaRPr lang="ru-RU" sz="2600" kern="1200"/>
        </a:p>
      </dsp:txBody>
      <dsp:txXfrm>
        <a:off x="30442" y="97770"/>
        <a:ext cx="10454716" cy="562726"/>
      </dsp:txXfrm>
    </dsp:sp>
    <dsp:sp modelId="{28876DCE-21C6-5344-949C-70D236F2DF00}">
      <dsp:nvSpPr>
        <dsp:cNvPr id="0" name=""/>
        <dsp:cNvSpPr/>
      </dsp:nvSpPr>
      <dsp:spPr>
        <a:xfrm>
          <a:off x="0" y="690938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2000" kern="1200" smtClean="0"/>
            <a:t>инициализация</a:t>
          </a:r>
          <a:endParaRPr lang="ru-RU" sz="2000" kern="1200"/>
        </a:p>
      </dsp:txBody>
      <dsp:txXfrm>
        <a:off x="0" y="690938"/>
        <a:ext cx="10515600" cy="430560"/>
      </dsp:txXfrm>
    </dsp:sp>
    <dsp:sp modelId="{9DFBE82B-728D-AD4E-A82E-02FFBAF5E1CF}">
      <dsp:nvSpPr>
        <dsp:cNvPr id="0" name=""/>
        <dsp:cNvSpPr/>
      </dsp:nvSpPr>
      <dsp:spPr>
        <a:xfrm>
          <a:off x="0" y="1121499"/>
          <a:ext cx="10515600" cy="6236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addArrangedSubview</a:t>
          </a:r>
          <a:endParaRPr lang="ru-RU" sz="2600" kern="1200"/>
        </a:p>
      </dsp:txBody>
      <dsp:txXfrm>
        <a:off x="30442" y="1151941"/>
        <a:ext cx="10454716" cy="562726"/>
      </dsp:txXfrm>
    </dsp:sp>
    <dsp:sp modelId="{9BEE1D80-FBA7-7949-95B7-6A1EA001BC62}">
      <dsp:nvSpPr>
        <dsp:cNvPr id="0" name=""/>
        <dsp:cNvSpPr/>
      </dsp:nvSpPr>
      <dsp:spPr>
        <a:xfrm>
          <a:off x="0" y="1745109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2000" kern="1200" smtClean="0"/>
            <a:t>добавляем сабвью</a:t>
          </a:r>
          <a:endParaRPr lang="ru-RU" sz="2000" kern="1200"/>
        </a:p>
      </dsp:txBody>
      <dsp:txXfrm>
        <a:off x="0" y="1745109"/>
        <a:ext cx="10515600" cy="430560"/>
      </dsp:txXfrm>
    </dsp:sp>
    <dsp:sp modelId="{DBA5DABC-9693-B447-8B8C-B4D46F9E6839}">
      <dsp:nvSpPr>
        <dsp:cNvPr id="0" name=""/>
        <dsp:cNvSpPr/>
      </dsp:nvSpPr>
      <dsp:spPr>
        <a:xfrm>
          <a:off x="0" y="2175669"/>
          <a:ext cx="10515600" cy="6236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removeArrangedSubview</a:t>
          </a:r>
          <a:endParaRPr lang="ru-RU" sz="2600" kern="1200"/>
        </a:p>
      </dsp:txBody>
      <dsp:txXfrm>
        <a:off x="30442" y="2206111"/>
        <a:ext cx="10454716" cy="562726"/>
      </dsp:txXfrm>
    </dsp:sp>
    <dsp:sp modelId="{DAAC3CFC-0ABA-CF48-A71B-601B7A625F42}">
      <dsp:nvSpPr>
        <dsp:cNvPr id="0" name=""/>
        <dsp:cNvSpPr/>
      </dsp:nvSpPr>
      <dsp:spPr>
        <a:xfrm>
          <a:off x="0" y="2799279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2000" kern="1200" smtClean="0"/>
            <a:t>удаляем сабвью</a:t>
          </a:r>
          <a:endParaRPr lang="ru-RU" sz="2000" kern="1200"/>
        </a:p>
      </dsp:txBody>
      <dsp:txXfrm>
        <a:off x="0" y="2799279"/>
        <a:ext cx="10515600" cy="430560"/>
      </dsp:txXfrm>
    </dsp:sp>
    <dsp:sp modelId="{A6441129-DE76-3F49-A624-D8A025BA9870}">
      <dsp:nvSpPr>
        <dsp:cNvPr id="0" name=""/>
        <dsp:cNvSpPr/>
      </dsp:nvSpPr>
      <dsp:spPr>
        <a:xfrm>
          <a:off x="0" y="3229839"/>
          <a:ext cx="10515600" cy="6236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insertArrangedSubview:atIndex:</a:t>
          </a:r>
          <a:endParaRPr lang="ru-RU" sz="2600" kern="1200"/>
        </a:p>
      </dsp:txBody>
      <dsp:txXfrm>
        <a:off x="30442" y="3260281"/>
        <a:ext cx="10454716" cy="562726"/>
      </dsp:txXfrm>
    </dsp:sp>
    <dsp:sp modelId="{5337B3B3-F721-5D42-8311-4E614AB48549}">
      <dsp:nvSpPr>
        <dsp:cNvPr id="0" name=""/>
        <dsp:cNvSpPr/>
      </dsp:nvSpPr>
      <dsp:spPr>
        <a:xfrm>
          <a:off x="0" y="3853449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2000" kern="1200" smtClean="0"/>
            <a:t>вставляем сабвью по индексу</a:t>
          </a:r>
          <a:endParaRPr lang="ru-RU" sz="2000" kern="1200"/>
        </a:p>
      </dsp:txBody>
      <dsp:txXfrm>
        <a:off x="0" y="3853449"/>
        <a:ext cx="10515600" cy="430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79FB0-C783-FA47-AF56-A6C75A948EAC}" type="datetimeFigureOut">
              <a:t>04.01.18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01078-02E3-EA47-9EEA-6B622C7D1BB1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150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1078-02E3-EA47-9EEA-6B622C7D1BB1}" type="slidenum"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3015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1078-02E3-EA47-9EEA-6B622C7D1BB1}" type="slidenum"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766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1078-02E3-EA47-9EEA-6B622C7D1BB1}" type="slidenum"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20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1078-02E3-EA47-9EEA-6B622C7D1BB1}" type="slidenum"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0330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1078-02E3-EA47-9EEA-6B622C7D1BB1}" type="slidenum"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139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1078-02E3-EA47-9EEA-6B622C7D1BB1}" type="slidenum"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326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95CB7-7908-A14D-B811-6B4419C75632}" type="datetimeFigureOut">
              <a:rPr lang="ru-RU" smtClean="0"/>
              <a:t>04.01.18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F2647-07C4-D945-8B77-D5BD42E34D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273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95CB7-7908-A14D-B811-6B4419C75632}" type="datetimeFigureOut">
              <a:rPr lang="ru-RU" smtClean="0"/>
              <a:t>04.01.18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F2647-07C4-D945-8B77-D5BD42E34D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861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95CB7-7908-A14D-B811-6B4419C75632}" type="datetimeFigureOut">
              <a:rPr lang="ru-RU" smtClean="0"/>
              <a:t>04.01.18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F2647-07C4-D945-8B77-D5BD42E34D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148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95CB7-7908-A14D-B811-6B4419C75632}" type="datetimeFigureOut">
              <a:rPr lang="ru-RU" smtClean="0"/>
              <a:t>04.01.18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F2647-07C4-D945-8B77-D5BD42E34D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426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95CB7-7908-A14D-B811-6B4419C75632}" type="datetimeFigureOut">
              <a:rPr lang="ru-RU" smtClean="0"/>
              <a:t>04.01.18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F2647-07C4-D945-8B77-D5BD42E34D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3083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95CB7-7908-A14D-B811-6B4419C75632}" type="datetimeFigureOut">
              <a:rPr lang="ru-RU" smtClean="0"/>
              <a:t>04.01.18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F2647-07C4-D945-8B77-D5BD42E34D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8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95CB7-7908-A14D-B811-6B4419C75632}" type="datetimeFigureOut">
              <a:rPr lang="ru-RU" smtClean="0"/>
              <a:t>04.01.18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F2647-07C4-D945-8B77-D5BD42E34D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84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95CB7-7908-A14D-B811-6B4419C75632}" type="datetimeFigureOut">
              <a:rPr lang="ru-RU" smtClean="0"/>
              <a:t>04.01.18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F2647-07C4-D945-8B77-D5BD42E34D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393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95CB7-7908-A14D-B811-6B4419C75632}" type="datetimeFigureOut">
              <a:rPr lang="ru-RU" smtClean="0"/>
              <a:t>04.01.18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F2647-07C4-D945-8B77-D5BD42E34D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457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95CB7-7908-A14D-B811-6B4419C75632}" type="datetimeFigureOut">
              <a:rPr lang="ru-RU" smtClean="0"/>
              <a:t>04.01.18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F2647-07C4-D945-8B77-D5BD42E34D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760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95CB7-7908-A14D-B811-6B4419C75632}" type="datetimeFigureOut">
              <a:rPr lang="ru-RU" smtClean="0"/>
              <a:t>04.01.18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F2647-07C4-D945-8B77-D5BD42E34D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349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95CB7-7908-A14D-B811-6B4419C75632}" type="datetimeFigureOut">
              <a:rPr lang="ru-RU" smtClean="0"/>
              <a:t>04.01.18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F2647-07C4-D945-8B77-D5BD42E34D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3098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UIStackView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Как этим уметь в коде?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602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Приоритет как это в интерфейсе </a:t>
            </a:r>
            <a:r>
              <a:rPr lang="en-US"/>
              <a:t>XCode</a:t>
            </a:r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512" y="2734555"/>
            <a:ext cx="2984500" cy="2755900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33" y="3153655"/>
            <a:ext cx="3035300" cy="1917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94919" y="5609968"/>
            <a:ext cx="3145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NSContentSizeLayoutConstraint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968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Параметры </a:t>
            </a:r>
            <a:r>
              <a:rPr lang="en-US"/>
              <a:t>UIStackView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646625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axis</a:t>
            </a:r>
            <a:endParaRPr lang="ru-RU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spacing</a:t>
            </a:r>
            <a:endParaRPr lang="ru-RU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alignment</a:t>
            </a:r>
          </a:p>
          <a:p>
            <a:r>
              <a:rPr lang="en-US"/>
              <a:t>distribution</a:t>
            </a:r>
            <a:r>
              <a:rPr lang="ru-RU"/>
              <a:t> - расспределение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14663" y="1990846"/>
            <a:ext cx="422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/>
              <a:t>По умолчанию </a:t>
            </a:r>
            <a:r>
              <a:rPr lang="en-US"/>
              <a:t>UIStackViewDistributionFill</a:t>
            </a:r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2113006" y="3899014"/>
            <a:ext cx="74140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37064" y="3515955"/>
            <a:ext cx="4768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Distribution FillEqually</a:t>
            </a:r>
            <a:r>
              <a:rPr lang="ru-RU"/>
              <a:t> (заполнить равномерно)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" y="4011458"/>
            <a:ext cx="9144516" cy="2846542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>
            <a:off x="2113006" y="5226908"/>
            <a:ext cx="1824058" cy="123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4090086" y="5239265"/>
            <a:ext cx="17299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6017740" y="5226908"/>
            <a:ext cx="17299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>
            <a:off x="7933037" y="5226908"/>
            <a:ext cx="1594023" cy="123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09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Параметры </a:t>
            </a:r>
            <a:r>
              <a:rPr lang="en-US"/>
              <a:t>UIStackView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646625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axis</a:t>
            </a:r>
            <a:endParaRPr lang="ru-RU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spacing</a:t>
            </a:r>
            <a:endParaRPr lang="ru-RU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alignment</a:t>
            </a:r>
          </a:p>
          <a:p>
            <a:r>
              <a:rPr lang="en-US"/>
              <a:t>distribution</a:t>
            </a:r>
            <a:r>
              <a:rPr lang="ru-RU"/>
              <a:t> - расспределение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14663" y="1990846"/>
            <a:ext cx="422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/>
              <a:t>По умолчанию </a:t>
            </a:r>
            <a:r>
              <a:rPr lang="en-US"/>
              <a:t>UIStackViewDistributionFill</a:t>
            </a:r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2113006" y="3899014"/>
            <a:ext cx="74140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80769" y="3520117"/>
            <a:ext cx="6062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Distribution FillProportionally</a:t>
            </a:r>
            <a:r>
              <a:rPr lang="ru-RU"/>
              <a:t>  (заполнить пропорционально)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803" y="3937317"/>
            <a:ext cx="7816678" cy="2920683"/>
          </a:xfrm>
          <a:prstGeom prst="rect">
            <a:avLst/>
          </a:prstGeom>
        </p:spPr>
      </p:pic>
      <p:cxnSp>
        <p:nvCxnSpPr>
          <p:cNvPr id="8" name="Прямая со стрелкой 7"/>
          <p:cNvCxnSpPr/>
          <p:nvPr/>
        </p:nvCxnSpPr>
        <p:spPr>
          <a:xfrm>
            <a:off x="2113006" y="5288692"/>
            <a:ext cx="926756" cy="123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3188043" y="5288692"/>
            <a:ext cx="1680519" cy="123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5053914" y="5301049"/>
            <a:ext cx="27184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7957751" y="5288692"/>
            <a:ext cx="1569309" cy="123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05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Параметры </a:t>
            </a:r>
            <a:r>
              <a:rPr lang="en-US"/>
              <a:t>UIStackView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646625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axis</a:t>
            </a:r>
            <a:endParaRPr lang="ru-RU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spacing</a:t>
            </a:r>
            <a:endParaRPr lang="ru-RU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alignment</a:t>
            </a:r>
          </a:p>
          <a:p>
            <a:r>
              <a:rPr lang="en-US"/>
              <a:t>distribution</a:t>
            </a:r>
            <a:r>
              <a:rPr lang="ru-RU"/>
              <a:t> - расспределение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14663" y="1990846"/>
            <a:ext cx="422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/>
              <a:t>По умолчанию </a:t>
            </a:r>
            <a:r>
              <a:rPr lang="en-US"/>
              <a:t>UIStackViewDistributionFill</a:t>
            </a:r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2113006" y="3899014"/>
            <a:ext cx="74140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80769" y="3520117"/>
            <a:ext cx="664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Distribution EqualSpacing</a:t>
            </a:r>
            <a:r>
              <a:rPr lang="ru-RU"/>
              <a:t>  (равные промежутки</a:t>
            </a:r>
            <a:r>
              <a:rPr lang="en-US"/>
              <a:t> </a:t>
            </a:r>
            <a:r>
              <a:rPr lang="ru-RU"/>
              <a:t>между вьюшками)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803" y="3937317"/>
            <a:ext cx="7816678" cy="2920683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>
            <a:off x="3015049" y="5226909"/>
            <a:ext cx="185351" cy="123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4871898" y="5204470"/>
            <a:ext cx="185351" cy="123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7772172" y="5159591"/>
            <a:ext cx="185351" cy="123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5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Параметры </a:t>
            </a:r>
            <a:r>
              <a:rPr lang="en-US"/>
              <a:t>UIStackView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646625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axis</a:t>
            </a:r>
            <a:endParaRPr lang="ru-RU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spacing</a:t>
            </a:r>
            <a:endParaRPr lang="ru-RU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alignment</a:t>
            </a:r>
          </a:p>
          <a:p>
            <a:r>
              <a:rPr lang="en-US"/>
              <a:t>distribution</a:t>
            </a:r>
            <a:r>
              <a:rPr lang="ru-RU"/>
              <a:t> - расспределение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14663" y="1990846"/>
            <a:ext cx="422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/>
              <a:t>По умолчанию </a:t>
            </a:r>
            <a:r>
              <a:rPr lang="en-US"/>
              <a:t>UIStackViewDistributionFill</a:t>
            </a:r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2113006" y="3899014"/>
            <a:ext cx="74140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25511" y="3507807"/>
            <a:ext cx="8131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Distribution EqualCentering</a:t>
            </a:r>
            <a:r>
              <a:rPr lang="ru-RU"/>
              <a:t>  (по равным промежуткам между центрами вьюшек)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833" y="4007373"/>
            <a:ext cx="7802034" cy="2641600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 flipH="1">
            <a:off x="2325511" y="4007373"/>
            <a:ext cx="11289" cy="308204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H="1">
            <a:off x="4222044" y="4007373"/>
            <a:ext cx="11289" cy="308204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H="1">
            <a:off x="6852355" y="4007373"/>
            <a:ext cx="11289" cy="308204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flipH="1">
            <a:off x="9279466" y="4007373"/>
            <a:ext cx="11289" cy="308204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2325511" y="6648973"/>
            <a:ext cx="189653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>
            <a:off x="4233333" y="6648973"/>
            <a:ext cx="26190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6863644" y="6648973"/>
            <a:ext cx="24158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49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Параметры Стека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785" y="1982787"/>
            <a:ext cx="6175252" cy="4351338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37" y="2441574"/>
            <a:ext cx="3433763" cy="343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6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Стек в стеке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293" y="1825625"/>
            <a:ext cx="4097413" cy="4351338"/>
          </a:xfrm>
        </p:spPr>
      </p:pic>
    </p:spTree>
    <p:extLst>
      <p:ext uri="{BB962C8B-B14F-4D97-AF65-F5344CB8AC3E}">
        <p14:creationId xmlns:p14="http://schemas.microsoft.com/office/powerpoint/2010/main" val="182812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Динамическое изменение</a:t>
            </a:r>
            <a:r>
              <a:rPr lang="en-US"/>
              <a:t>UIStackView</a:t>
            </a:r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804" y="1825625"/>
            <a:ext cx="5038391" cy="4351338"/>
          </a:xfrm>
        </p:spPr>
      </p:pic>
    </p:spTree>
    <p:extLst>
      <p:ext uri="{BB962C8B-B14F-4D97-AF65-F5344CB8AC3E}">
        <p14:creationId xmlns:p14="http://schemas.microsoft.com/office/powerpoint/2010/main" val="20210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Жизнь без  </a:t>
            </a:r>
            <a:r>
              <a:rPr lang="en-US"/>
              <a:t>UIStackView</a:t>
            </a:r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00" y="1825625"/>
            <a:ext cx="4161599" cy="4351338"/>
          </a:xfrm>
        </p:spPr>
      </p:pic>
    </p:spTree>
    <p:extLst>
      <p:ext uri="{BB962C8B-B14F-4D97-AF65-F5344CB8AC3E}">
        <p14:creationId xmlns:p14="http://schemas.microsoft.com/office/powerpoint/2010/main" val="16581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Жизнь с</a:t>
            </a:r>
            <a:r>
              <a:rPr lang="en-US"/>
              <a:t> UIStackView</a:t>
            </a:r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762" y="1825625"/>
            <a:ext cx="4224476" cy="4351338"/>
          </a:xfrm>
        </p:spPr>
      </p:pic>
    </p:spTree>
    <p:extLst>
      <p:ext uri="{BB962C8B-B14F-4D97-AF65-F5344CB8AC3E}">
        <p14:creationId xmlns:p14="http://schemas.microsoft.com/office/powerpoint/2010/main" val="57028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Он умеет управлять </a:t>
            </a:r>
            <a:r>
              <a:rPr lang="ru-RU" dirty="0" err="1" smtClean="0"/>
              <a:t>констрейнами</a:t>
            </a:r>
            <a:r>
              <a:rPr lang="en-US" dirty="0" err="1" smtClean="0"/>
              <a:t> </a:t>
            </a:r>
            <a:r>
              <a:rPr lang="ru-RU" dirty="0" err="1" smtClean="0"/>
              <a:t>сам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475" y="1690688"/>
            <a:ext cx="5041900" cy="507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2584"/>
            <a:ext cx="4283075" cy="28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1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arrangedSubviews</a:t>
            </a:r>
            <a:endParaRPr lang="ru-RU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30168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750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Параметры </a:t>
            </a:r>
            <a:r>
              <a:rPr lang="en-US"/>
              <a:t>UIStackView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axis - </a:t>
            </a:r>
            <a:r>
              <a:rPr lang="ru-RU"/>
              <a:t>ось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21339" y="2824142"/>
            <a:ext cx="332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UILayoutConstraintAxisHorizontal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6551310" y="4112615"/>
            <a:ext cx="3063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UILayoutConstraintAxisVertical</a:t>
            </a:r>
            <a:endParaRPr lang="en-US" dirty="0"/>
          </a:p>
        </p:txBody>
      </p:sp>
      <p:pic>
        <p:nvPicPr>
          <p:cNvPr id="6" name="Объект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0" y="3811780"/>
            <a:ext cx="935038" cy="97100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0" y="2541289"/>
            <a:ext cx="935038" cy="9350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26023" y="2789712"/>
            <a:ext cx="174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/>
              <a:t>(по умолчанию)</a:t>
            </a:r>
          </a:p>
        </p:txBody>
      </p:sp>
    </p:spTree>
    <p:extLst>
      <p:ext uri="{BB962C8B-B14F-4D97-AF65-F5344CB8AC3E}">
        <p14:creationId xmlns:p14="http://schemas.microsoft.com/office/powerpoint/2010/main" val="53998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Параметры </a:t>
            </a:r>
            <a:r>
              <a:rPr lang="en-US"/>
              <a:t>UIStackView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1900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axis</a:t>
            </a:r>
            <a:endParaRPr lang="ru-RU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/>
              <a:t>spacing </a:t>
            </a:r>
            <a:r>
              <a:rPr lang="mr-IN"/>
              <a:t>–</a:t>
            </a:r>
            <a:r>
              <a:rPr lang="ru-RU"/>
              <a:t> промежутки между вью. По умолчанию = 0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725" y="3057525"/>
            <a:ext cx="4610100" cy="3505200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 flipH="1">
            <a:off x="3831220" y="3217762"/>
            <a:ext cx="2115555" cy="119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>
            <a:off x="4977114" y="3192462"/>
            <a:ext cx="969661" cy="1240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5975038" y="3192462"/>
            <a:ext cx="1571385" cy="1096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5975038" y="3192462"/>
            <a:ext cx="2253612" cy="962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04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Параметры </a:t>
            </a:r>
            <a:r>
              <a:rPr lang="en-US"/>
              <a:t>UIStackView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588907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axis</a:t>
            </a:r>
            <a:endParaRPr lang="ru-RU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spacing</a:t>
            </a:r>
            <a:endParaRPr lang="ru-RU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/>
              <a:t>alignment - </a:t>
            </a:r>
            <a:r>
              <a:rPr lang="ru-RU"/>
              <a:t>выравнивание</a:t>
            </a:r>
          </a:p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08" y="3579753"/>
            <a:ext cx="10341592" cy="296743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729056" y="4719905"/>
            <a:ext cx="740780" cy="277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4359221" y="4671072"/>
            <a:ext cx="740780" cy="277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670557" y="6001907"/>
            <a:ext cx="740780" cy="277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4359221" y="5940990"/>
            <a:ext cx="740780" cy="277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460026" y="6018167"/>
            <a:ext cx="740780" cy="277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7687268" y="6011132"/>
            <a:ext cx="740780" cy="277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8914187" y="6001906"/>
            <a:ext cx="740780" cy="277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9938025" y="5940991"/>
            <a:ext cx="740780" cy="277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4551245" y="594099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Fill</a:t>
            </a:r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10112688" y="5965363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Fill</a:t>
            </a:r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5914663" y="1990846"/>
            <a:ext cx="407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/>
              <a:t>По умолчанию </a:t>
            </a:r>
            <a:r>
              <a:rPr lang="en-US"/>
              <a:t>UIStackViewAlignmentFill</a:t>
            </a:r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6390819" y="5965363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/>
              <a:t>Leading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32659" y="4628366"/>
            <a:ext cx="88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Bottom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89869" y="5859445"/>
            <a:ext cx="813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Center</a:t>
            </a:r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1885967" y="4620830"/>
            <a:ext cx="52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Top</a:t>
            </a:r>
            <a:endParaRPr lang="ru-RU"/>
          </a:p>
        </p:txBody>
      </p:sp>
      <p:sp>
        <p:nvSpPr>
          <p:cNvPr id="29" name="TextBox 28"/>
          <p:cNvSpPr txBox="1"/>
          <p:nvPr/>
        </p:nvSpPr>
        <p:spPr>
          <a:xfrm>
            <a:off x="7650927" y="6001906"/>
            <a:ext cx="813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Center</a:t>
            </a:r>
            <a:endParaRPr lang="ru-RU"/>
          </a:p>
        </p:txBody>
      </p:sp>
      <p:sp>
        <p:nvSpPr>
          <p:cNvPr id="30" name="TextBox 29"/>
          <p:cNvSpPr txBox="1"/>
          <p:nvPr/>
        </p:nvSpPr>
        <p:spPr>
          <a:xfrm>
            <a:off x="8810464" y="6018167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Trailing</a:t>
            </a:r>
            <a:endParaRPr lang="ru-RU"/>
          </a:p>
        </p:txBody>
      </p:sp>
      <p:sp>
        <p:nvSpPr>
          <p:cNvPr id="31" name="TextBox 30"/>
          <p:cNvSpPr txBox="1"/>
          <p:nvPr/>
        </p:nvSpPr>
        <p:spPr>
          <a:xfrm>
            <a:off x="1852968" y="6142071"/>
            <a:ext cx="648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>
                <a:solidFill>
                  <a:schemeClr val="accent1"/>
                </a:solidFill>
              </a:rPr>
              <a:t>Центр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40955" y="4830576"/>
            <a:ext cx="1237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>
                <a:solidFill>
                  <a:schemeClr val="accent1"/>
                </a:solidFill>
              </a:rPr>
              <a:t>Верхний край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69729" y="4855143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>
                <a:solidFill>
                  <a:schemeClr val="accent1"/>
                </a:solidFill>
              </a:rPr>
              <a:t>Нижний край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291606" y="6202833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>
                <a:solidFill>
                  <a:schemeClr val="accent1"/>
                </a:solidFill>
              </a:rPr>
              <a:t>Заполнить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713107" y="6225246"/>
            <a:ext cx="648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>
                <a:solidFill>
                  <a:schemeClr val="accent1"/>
                </a:solidFill>
              </a:rPr>
              <a:t>Центр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901654" y="623940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>
                <a:solidFill>
                  <a:schemeClr val="accent1"/>
                </a:solidFill>
              </a:rPr>
              <a:t>Заполнить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89610" y="6239409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>
                <a:solidFill>
                  <a:schemeClr val="accent1"/>
                </a:solidFill>
              </a:rPr>
              <a:t>Левый край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650730" y="6255670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>
                <a:solidFill>
                  <a:schemeClr val="accent1"/>
                </a:solidFill>
              </a:rPr>
              <a:t>Правый край</a:t>
            </a:r>
          </a:p>
        </p:txBody>
      </p:sp>
    </p:spTree>
    <p:extLst>
      <p:ext uri="{BB962C8B-B14F-4D97-AF65-F5344CB8AC3E}">
        <p14:creationId xmlns:p14="http://schemas.microsoft.com/office/powerpoint/2010/main" val="206398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Параметры </a:t>
            </a:r>
            <a:r>
              <a:rPr lang="en-US"/>
              <a:t>UIStackView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646625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axis</a:t>
            </a:r>
            <a:endParaRPr lang="ru-RU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spacing</a:t>
            </a:r>
            <a:endParaRPr lang="ru-RU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alignment</a:t>
            </a:r>
          </a:p>
          <a:p>
            <a:r>
              <a:rPr lang="en-US"/>
              <a:t>distribution</a:t>
            </a:r>
            <a:r>
              <a:rPr lang="ru-RU"/>
              <a:t> - расспределение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14663" y="1990846"/>
            <a:ext cx="422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/>
              <a:t>По умолчанию </a:t>
            </a:r>
            <a:r>
              <a:rPr lang="en-US"/>
              <a:t>UIStackViewDistributionFill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292" y="3899014"/>
            <a:ext cx="8176741" cy="2958986"/>
          </a:xfrm>
          <a:prstGeom prst="rect">
            <a:avLst/>
          </a:prstGeom>
        </p:spPr>
      </p:pic>
      <p:cxnSp>
        <p:nvCxnSpPr>
          <p:cNvPr id="12" name="Прямая со стрелкой 11"/>
          <p:cNvCxnSpPr/>
          <p:nvPr/>
        </p:nvCxnSpPr>
        <p:spPr>
          <a:xfrm>
            <a:off x="2113006" y="3899014"/>
            <a:ext cx="74140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72740" y="3500965"/>
            <a:ext cx="281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Distribution Fill</a:t>
            </a:r>
            <a:r>
              <a:rPr lang="ru-RU"/>
              <a:t> (заполнить)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86000" y="4582409"/>
            <a:ext cx="2419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/>
              <a:t>например</a:t>
            </a:r>
          </a:p>
          <a:p>
            <a:r>
              <a:rPr lang="ru-RU"/>
              <a:t>меньший приоритет</a:t>
            </a:r>
          </a:p>
          <a:p>
            <a:r>
              <a:rPr lang="ru-RU"/>
              <a:t>contentHuggingPriority </a:t>
            </a:r>
          </a:p>
        </p:txBody>
      </p:sp>
      <p:cxnSp>
        <p:nvCxnSpPr>
          <p:cNvPr id="40" name="Прямая со стрелкой 39"/>
          <p:cNvCxnSpPr/>
          <p:nvPr/>
        </p:nvCxnSpPr>
        <p:spPr>
          <a:xfrm flipV="1">
            <a:off x="2113006" y="5585254"/>
            <a:ext cx="2953264" cy="123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90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16752</TotalTime>
  <Words>202</Words>
  <Application>Microsoft Macintosh PowerPoint</Application>
  <PresentationFormat>Широкоэкранный</PresentationFormat>
  <Paragraphs>92</Paragraphs>
  <Slides>17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Calibri</vt:lpstr>
      <vt:lpstr>Calibri Light</vt:lpstr>
      <vt:lpstr>Mangal</vt:lpstr>
      <vt:lpstr>Arial</vt:lpstr>
      <vt:lpstr>Тема Office</vt:lpstr>
      <vt:lpstr>UIStackView</vt:lpstr>
      <vt:lpstr>Жизнь без  UIStackView</vt:lpstr>
      <vt:lpstr>Жизнь с UIStackView</vt:lpstr>
      <vt:lpstr>Он умеет управлять констрейнами сам</vt:lpstr>
      <vt:lpstr>arrangedSubviews</vt:lpstr>
      <vt:lpstr>Параметры UIStackView</vt:lpstr>
      <vt:lpstr>Параметры UIStackView</vt:lpstr>
      <vt:lpstr>Параметры UIStackView</vt:lpstr>
      <vt:lpstr>Параметры UIStackView</vt:lpstr>
      <vt:lpstr>Приоритет как это в интерфейсе XCode</vt:lpstr>
      <vt:lpstr>Параметры UIStackView</vt:lpstr>
      <vt:lpstr>Параметры UIStackView</vt:lpstr>
      <vt:lpstr>Параметры UIStackView</vt:lpstr>
      <vt:lpstr>Параметры UIStackView</vt:lpstr>
      <vt:lpstr>Параметры Стека</vt:lpstr>
      <vt:lpstr>Стек в стеке</vt:lpstr>
      <vt:lpstr>Динамическое изменениеUIStackView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UIStackView</dc:title>
  <dc:creator>viktorrabota22@gmail.com</dc:creator>
  <cp:lastModifiedBy>viktorrabota22@gmail.com</cp:lastModifiedBy>
  <cp:revision>28</cp:revision>
  <dcterms:created xsi:type="dcterms:W3CDTF">2017-12-23T19:53:16Z</dcterms:created>
  <dcterms:modified xsi:type="dcterms:W3CDTF">2018-01-04T16:38:22Z</dcterms:modified>
</cp:coreProperties>
</file>